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tália Oliveira" userId="c032c6bc431e3e12" providerId="LiveId" clId="{A5DBC942-B52A-49DE-8A2B-00B6D271F256}"/>
    <pc:docChg chg="addSld modSld">
      <pc:chgData name="Anatália Oliveira" userId="c032c6bc431e3e12" providerId="LiveId" clId="{A5DBC942-B52A-49DE-8A2B-00B6D271F256}" dt="2024-04-17T17:34:39.261" v="54" actId="20577"/>
      <pc:docMkLst>
        <pc:docMk/>
      </pc:docMkLst>
      <pc:sldChg chg="modSp mod">
        <pc:chgData name="Anatália Oliveira" userId="c032c6bc431e3e12" providerId="LiveId" clId="{A5DBC942-B52A-49DE-8A2B-00B6D271F256}" dt="2024-04-17T17:34:15.841" v="19" actId="20577"/>
        <pc:sldMkLst>
          <pc:docMk/>
          <pc:sldMk cId="2277885321" sldId="259"/>
        </pc:sldMkLst>
        <pc:spChg chg="mod">
          <ac:chgData name="Anatália Oliveira" userId="c032c6bc431e3e12" providerId="LiveId" clId="{A5DBC942-B52A-49DE-8A2B-00B6D271F256}" dt="2024-04-17T17:34:15.841" v="19" actId="20577"/>
          <ac:spMkLst>
            <pc:docMk/>
            <pc:sldMk cId="2277885321" sldId="259"/>
            <ac:spMk id="2" creationId="{5E716BBB-369A-6B14-1625-9B420EB86145}"/>
          </ac:spMkLst>
        </pc:spChg>
      </pc:sldChg>
      <pc:sldChg chg="modSp add mod">
        <pc:chgData name="Anatália Oliveira" userId="c032c6bc431e3e12" providerId="LiveId" clId="{A5DBC942-B52A-49DE-8A2B-00B6D271F256}" dt="2024-04-17T17:34:39.261" v="54" actId="20577"/>
        <pc:sldMkLst>
          <pc:docMk/>
          <pc:sldMk cId="53354246" sldId="260"/>
        </pc:sldMkLst>
        <pc:spChg chg="mod">
          <ac:chgData name="Anatália Oliveira" userId="c032c6bc431e3e12" providerId="LiveId" clId="{A5DBC942-B52A-49DE-8A2B-00B6D271F256}" dt="2024-04-17T17:34:39.261" v="54" actId="20577"/>
          <ac:spMkLst>
            <pc:docMk/>
            <pc:sldMk cId="53354246" sldId="260"/>
            <ac:spMk id="2" creationId="{5E716BBB-369A-6B14-1625-9B420EB861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2EFCD-64F5-337D-7383-019CC3E8C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10F69-DDE5-5908-4799-434551623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56859C-C16B-805B-5705-5686AE590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086E41-6C7F-1E2B-061C-D598B40F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13FF25-E826-0546-EB43-7868FFC4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59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EC388-FD9D-00EF-F2B0-EF3137CD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3AF5CFD-AB96-FB2E-1E4C-C52632712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4798BD-4307-B1A7-0A66-E1D35D0E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D929A4-A6EC-4519-C2BE-B21E515D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0F410C-CFE8-E3F8-262F-1698A0B6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EF5AE0-DCF0-48F9-A5AF-D742997CA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28EABA-A95B-6937-5C06-565F1A4B2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5E0A10-77B5-2C90-1916-C0832466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49475B-CA85-1E60-C646-67051835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389BC7-3A52-74E9-0689-A4D028B6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31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83663-CAC3-CA80-BBE8-7E953C18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9D7B17-7720-C2CD-BFAD-EA4D36093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9D5C4B-CE11-E8BC-5645-DCAEF7B1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251829-A409-09E0-86BE-7C030CBC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E8D25C-4BA3-B0F7-4A4A-AD4CD7E7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98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B1004-719E-5A81-9BEF-BC51B78A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D68E0F-7B93-4AA2-66FB-4897F42FC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DC8B58-1CC6-FB97-2B53-65F3ECF0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9A5750-B155-953C-F82A-6082DE27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5CEC39-9D67-A0FD-F29E-E3D31BC2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9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15CC3-2F7C-FC83-19AE-AE5F1172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86521-51D6-EB01-459E-452FD02C2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01800F-7605-478C-FF34-ED001668B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A61999-DA0B-8E16-E294-CF78E129D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440DD9-B580-19D8-64E0-87B94D22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F48230-C040-4226-254A-99A8A65F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CBCAB-47D8-239D-61D3-49EB2F55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0A0384-09BB-79DD-3046-9C430DE71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4DE2C0-5078-ED81-CF76-69FDE58DC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463D7A6-F3F3-9BF4-9D75-E8EA45B56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DC4A682-7DCD-607E-90FD-736E2B743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459F6A-B5D7-1F11-7F80-5F3E0C15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611B80-6395-FA4A-33CB-A48B7304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D30C495-5D18-790D-962C-9905980D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67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82CA8-07EF-AEF2-FFE2-D94D0C96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2158DE-DCAC-253B-1256-FAEAEA02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F86100-0CFE-31D5-B9B1-A8F5D411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838497-501F-8026-3BD6-D5942E98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67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10F578B-8F38-4CE8-6C8F-8C3C7EAD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AEBBBC-CA1F-1F41-8D4F-7705C1DF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BD7742-A04A-1290-BBBF-63CDE4A6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94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71990-9D47-F1F2-B43C-7B807889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521AA-6F9D-2EF4-2A4C-B1A79AACE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82727C-1865-D532-95F4-FDAAEBCD0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462695-48A8-0CB8-5FC4-7BEF3214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DE398D-32A3-8C00-80B7-F0BDB284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B6915C-FB65-D638-5902-CCD84E09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8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A1081-907D-A10F-7C69-12213031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5957704-8F4D-5474-A6B0-B5C94D425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1D714A-3F57-4EFB-1121-2F4995709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A6B059-1ACA-9F01-2964-CA4E0F4A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CFAA22-0449-AE9E-8F7E-D5F311C0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4084DB-205F-E691-2252-0B0A8525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8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C5EE8C-221A-6771-6460-94889C46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3525F-2459-638D-D429-84C3425A8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7B9CA3-4E5D-3569-5F1F-5E99EBF47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8C0D7B-9823-4D72-9894-901D8E0FCBB4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D278B6-2DAB-ED3F-8808-C6FD5D09A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E52766-37A5-5EFD-D1D9-A1363C2B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151174-A2AD-4AF2-9157-6B98624BD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06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3D0CCB4-D0F0-0DEE-F5B7-9B2474152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26941" r="62468" b="10516"/>
          <a:stretch/>
        </p:blipFill>
        <p:spPr>
          <a:xfrm>
            <a:off x="0" y="0"/>
            <a:ext cx="2828041" cy="6858000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AD1ECEF2-6589-EBEC-D0FA-DF03313A82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7" b="9051"/>
          <a:stretch/>
        </p:blipFill>
        <p:spPr bwMode="auto">
          <a:xfrm>
            <a:off x="2828041" y="0"/>
            <a:ext cx="9363960" cy="21549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851064-C65E-41DC-DC81-22E404027667}"/>
              </a:ext>
            </a:extLst>
          </p:cNvPr>
          <p:cNvSpPr txBox="1"/>
          <p:nvPr/>
        </p:nvSpPr>
        <p:spPr>
          <a:xfrm>
            <a:off x="4336330" y="3299381"/>
            <a:ext cx="6249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TÍTULO: SUBTÍTULO SE HOUVER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3F11CF-86D9-1628-D5D9-513EF3D5FD5C}"/>
              </a:ext>
            </a:extLst>
          </p:cNvPr>
          <p:cNvSpPr txBox="1"/>
          <p:nvPr/>
        </p:nvSpPr>
        <p:spPr>
          <a:xfrm>
            <a:off x="6447934" y="4496586"/>
            <a:ext cx="493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Autoras(es)</a:t>
            </a:r>
          </a:p>
          <a:p>
            <a:r>
              <a:rPr lang="pt-BR" dirty="0"/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55251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974704D6-7661-4307-E310-F2066B9A5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7" b="9051"/>
          <a:stretch/>
        </p:blipFill>
        <p:spPr bwMode="auto">
          <a:xfrm>
            <a:off x="0" y="0"/>
            <a:ext cx="12192000" cy="2491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E716BBB-369A-6B14-1625-9B420EB86145}"/>
              </a:ext>
            </a:extLst>
          </p:cNvPr>
          <p:cNvSpPr txBox="1"/>
          <p:nvPr/>
        </p:nvSpPr>
        <p:spPr>
          <a:xfrm>
            <a:off x="876693" y="2733773"/>
            <a:ext cx="2318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39914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974704D6-7661-4307-E310-F2066B9A5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7" b="9051"/>
          <a:stretch/>
        </p:blipFill>
        <p:spPr bwMode="auto">
          <a:xfrm>
            <a:off x="0" y="0"/>
            <a:ext cx="12192000" cy="2491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E716BBB-369A-6B14-1625-9B420EB86145}"/>
              </a:ext>
            </a:extLst>
          </p:cNvPr>
          <p:cNvSpPr txBox="1"/>
          <p:nvPr/>
        </p:nvSpPr>
        <p:spPr>
          <a:xfrm>
            <a:off x="876693" y="2733773"/>
            <a:ext cx="323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26846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974704D6-7661-4307-E310-F2066B9A5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7" b="9051"/>
          <a:stretch/>
        </p:blipFill>
        <p:spPr bwMode="auto">
          <a:xfrm>
            <a:off x="0" y="0"/>
            <a:ext cx="12192000" cy="2491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E716BBB-369A-6B14-1625-9B420EB86145}"/>
              </a:ext>
            </a:extLst>
          </p:cNvPr>
          <p:cNvSpPr txBox="1"/>
          <p:nvPr/>
        </p:nvSpPr>
        <p:spPr>
          <a:xfrm>
            <a:off x="876693" y="2733773"/>
            <a:ext cx="2318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27788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974704D6-7661-4307-E310-F2066B9A51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7" b="9051"/>
          <a:stretch/>
        </p:blipFill>
        <p:spPr bwMode="auto">
          <a:xfrm>
            <a:off x="0" y="0"/>
            <a:ext cx="12192000" cy="2491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E716BBB-369A-6B14-1625-9B420EB86145}"/>
              </a:ext>
            </a:extLst>
          </p:cNvPr>
          <p:cNvSpPr txBox="1"/>
          <p:nvPr/>
        </p:nvSpPr>
        <p:spPr>
          <a:xfrm>
            <a:off x="386498" y="2601798"/>
            <a:ext cx="451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53354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Anatália Oliveira</dc:creator>
  <cp:lastModifiedBy>Anatália Oliveira</cp:lastModifiedBy>
  <cp:revision>2</cp:revision>
  <dcterms:created xsi:type="dcterms:W3CDTF">2024-04-15T20:37:13Z</dcterms:created>
  <dcterms:modified xsi:type="dcterms:W3CDTF">2024-04-17T17:34:41Z</dcterms:modified>
</cp:coreProperties>
</file>